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9"/>
  </p:notesMasterIdLst>
  <p:sldIdLst>
    <p:sldId id="256" r:id="rId5"/>
    <p:sldId id="301" r:id="rId6"/>
    <p:sldId id="299" r:id="rId7"/>
    <p:sldId id="262" r:id="rId8"/>
    <p:sldId id="297" r:id="rId9"/>
    <p:sldId id="296" r:id="rId10"/>
    <p:sldId id="292" r:id="rId11"/>
    <p:sldId id="295" r:id="rId12"/>
    <p:sldId id="293" r:id="rId13"/>
    <p:sldId id="294" r:id="rId14"/>
    <p:sldId id="298" r:id="rId15"/>
    <p:sldId id="300" r:id="rId16"/>
    <p:sldId id="285" r:id="rId17"/>
    <p:sldId id="303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italic r:id="rId25"/>
      <p:boldItalic r:id="rId26"/>
    </p:embeddedFont>
    <p:embeddedFont>
      <p:font typeface="Montserrat ExtraLight" panose="000003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AFAD-FD2B-49B6-AFD5-5774FA5F8D4B}" v="377" dt="2025-02-27T06:05:50.899"/>
    <p1510:client id="{C71386B9-DB2B-1E4B-9BA7-BA0808D5EEF9}" v="975" dt="2025-02-25T12:03:21.443"/>
  </p1510:revLst>
</p1510:revInfo>
</file>

<file path=ppt/tableStyles.xml><?xml version="1.0" encoding="utf-8"?>
<a:tblStyleLst xmlns:a="http://schemas.openxmlformats.org/drawingml/2006/main" def="{AFD2F4E9-A4B6-4000-A1AD-8D4340AC9705}">
  <a:tblStyle styleId="{AFD2F4E9-A4B6-4000-A1AD-8D4340AC97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400DE97-119E-FB5E-4167-8F73B5D0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0FFE8957-0E0E-B57B-DBE9-348A408ED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C70082C9-8070-AAB8-549C-0FF6504E5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825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A79A8A0-2D13-1B3D-29AE-40D4C0F26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BE182B08-3BD5-2994-453C-39F842F24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F480CC90-804B-4E6E-76B0-10BADACE02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25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55D491C-03D3-1128-C49F-B806E1F1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7E70B199-765B-C6FC-F2D5-36EAC33A6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220BDE73-95A9-A28B-DEE3-C1FC75558C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0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CB6635A-727E-9075-96AD-F4CCFD6ED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1FADB757-86B1-D4D6-A14A-5555E2962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FB807387-7152-6B9A-3AAC-127A629FA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31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B5F4AA-2DA5-4CFB-FFE1-2493AEC4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DB1F65F5-AA7B-95C8-AB98-0C9AF09A4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FD4D6121-2FAF-A358-902D-629092433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409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EA4AD7A-6842-9706-FFA4-07D50077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1DF98CBB-399B-C0BC-5CAC-9A84F911D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9740AC41-38B5-AFF8-88E9-D1982343F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7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083CF5E-F20A-8933-A2DD-CC4B27FA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6484D78D-C294-E2C0-2D4A-4EE1D83D9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F227A8FF-F05D-DB59-2DEF-3A72EAAE65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87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E214518-2FC0-9757-C1B6-A49E7CD1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>
            <a:extLst>
              <a:ext uri="{FF2B5EF4-FFF2-40B4-BE49-F238E27FC236}">
                <a16:creationId xmlns:a16="http://schemas.microsoft.com/office/drawing/2014/main" id="{3055BD38-57FC-A4EA-2049-794421E80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>
            <a:extLst>
              <a:ext uri="{FF2B5EF4-FFF2-40B4-BE49-F238E27FC236}">
                <a16:creationId xmlns:a16="http://schemas.microsoft.com/office/drawing/2014/main" id="{97CAEF61-691E-E434-AF32-056057991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0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-312112" y="635232"/>
            <a:ext cx="3955197" cy="119736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COMP 4431</a:t>
            </a:r>
            <a:br>
              <a:rPr lang="en" sz="3400" dirty="0"/>
            </a:br>
            <a:r>
              <a:rPr lang="en" sz="3400" dirty="0"/>
              <a:t>Artificial Intelligence</a:t>
            </a:r>
            <a:endParaRPr sz="34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21514" y="2818153"/>
            <a:ext cx="2355160" cy="1110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sz="1200"/>
              <a:t>Group 5</a:t>
            </a:r>
            <a:endParaRPr lang="en" sz="1200"/>
          </a:p>
          <a:p>
            <a:pPr marL="0" indent="0"/>
            <a:r>
              <a:rPr lang="en" sz="1200"/>
              <a:t>CUI Zhaoyu 22102947d</a:t>
            </a:r>
          </a:p>
          <a:p>
            <a:pPr marL="0" indent="0"/>
            <a:r>
              <a:rPr lang="en" sz="1200"/>
              <a:t>KONG Zirui 22103493d</a:t>
            </a:r>
          </a:p>
          <a:p>
            <a:pPr marL="0" indent="0"/>
            <a:r>
              <a:rPr lang="en" altLang="zh-CN" sz="1200"/>
              <a:t>Zeng Tianyi 22098941d</a:t>
            </a:r>
            <a:endParaRPr lang="en" sz="12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Zhu Jin Shun 22101071d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89665" y="1880135"/>
            <a:ext cx="3611550" cy="807253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US" altLang="zh-C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</a:t>
            </a:r>
            <a:r>
              <a:rPr lang="zh-CN" alt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altLang="zh-C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Project</a:t>
            </a:r>
            <a:r>
              <a:rPr lang="zh-CN" alt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Story</a:t>
            </a:r>
            <a:r>
              <a:rPr lang="en-US" altLang="zh-C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oard </a:t>
            </a:r>
            <a:r>
              <a:rPr lang="en-US" altLang="zh-C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resentation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83986" y="17607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4652529-0F97-50F7-992F-8C8F95C9F7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2E5D67E-EBDE-3A38-3EED-834229F75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138CD884-4DC3-7AB6-41AD-34778C499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80478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7:</a:t>
            </a:r>
            <a:r>
              <a:rPr lang="zh-CN" altLang="en-US"/>
              <a:t> </a:t>
            </a:r>
            <a:r>
              <a:rPr lang="en-US" altLang="zh-CN"/>
              <a:t>Leisure activities after work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631BBF6B-DE87-1AEC-731C-876A897FC52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图片 2" descr="女人拿着照相机&#10;&#10;AI 生成的内容可能不正确。">
            <a:extLst>
              <a:ext uri="{FF2B5EF4-FFF2-40B4-BE49-F238E27FC236}">
                <a16:creationId xmlns:a16="http://schemas.microsoft.com/office/drawing/2014/main" id="{ADFC011C-EC2E-E9B1-6924-6B9D251C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99" y="1064974"/>
            <a:ext cx="3633501" cy="3633501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62A60D1-B779-8813-9FC6-ECE7AEED6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05:30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Park</a:t>
            </a: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Sarah plays chess in the park with an AI robot after work.</a:t>
            </a:r>
          </a:p>
          <a:p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84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FAA053B-C3EA-1221-D056-4810D7D0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ECD548B8-DAE2-330F-9410-03813848C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8047846" cy="62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8:</a:t>
            </a:r>
            <a:r>
              <a:rPr lang="zh-CN" altLang="en-US"/>
              <a:t> </a:t>
            </a:r>
            <a:r>
              <a:rPr lang="en-US" altLang="zh-CN"/>
              <a:t>Evening Routine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A84351D0-C9E0-7713-DF20-21A7B2D2E51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图片 3" descr="图片包含 桌子, 食物, 街道, 水&#10;&#10;AI 生成的内容可能不正确。">
            <a:extLst>
              <a:ext uri="{FF2B5EF4-FFF2-40B4-BE49-F238E27FC236}">
                <a16:creationId xmlns:a16="http://schemas.microsoft.com/office/drawing/2014/main" id="{BE012D36-11B9-46DE-7E51-AF7DE0E2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99" y="1064974"/>
            <a:ext cx="3633501" cy="3633501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040D2D29-042C-1A0C-B80F-4BE0460C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07:00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Living room</a:t>
            </a:r>
            <a:endParaRPr lang="en-US" sz="160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collaborates with AI to prepare dinner and projects on the window a beautiful landscape videos, creating a calming atmosphere. </a:t>
            </a:r>
          </a:p>
        </p:txBody>
      </p:sp>
    </p:spTree>
    <p:extLst>
      <p:ext uri="{BB962C8B-B14F-4D97-AF65-F5344CB8AC3E}">
        <p14:creationId xmlns:p14="http://schemas.microsoft.com/office/powerpoint/2010/main" val="350959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79A6E41-5BF0-17B3-C463-57C7A9AA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9563EE3C-7B46-AEA9-8A13-016931355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8047846" cy="62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9:</a:t>
            </a:r>
            <a:r>
              <a:rPr lang="zh-CN" altLang="en-US"/>
              <a:t> </a:t>
            </a:r>
            <a:r>
              <a:rPr lang="en-US" altLang="zh-CN"/>
              <a:t>End of a day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A45C4AC7-DCC4-77F4-A08D-8BC047ECBC4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956010B2-3220-F1D1-913D-59030806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10:00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Bedroom</a:t>
            </a:r>
            <a:endParaRPr lang="en-US" sz="160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collaborates with AI to a project a Starry sky environment and goes to sleep peacefully.</a:t>
            </a:r>
          </a:p>
        </p:txBody>
      </p:sp>
      <p:pic>
        <p:nvPicPr>
          <p:cNvPr id="3" name="Picture 2" descr="A person sleeping in bed with headphones&#10;&#10;AI-generated content may be incorrect.">
            <a:extLst>
              <a:ext uri="{FF2B5EF4-FFF2-40B4-BE49-F238E27FC236}">
                <a16:creationId xmlns:a16="http://schemas.microsoft.com/office/drawing/2014/main" id="{D01E425A-177A-226A-4D78-B245B7C8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87" y="1052167"/>
            <a:ext cx="3643692" cy="36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2723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28711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D673C-E7B4-2B8A-8DB3-97B99C11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66" y="499926"/>
            <a:ext cx="7184882" cy="941400"/>
          </a:xfrm>
        </p:spPr>
        <p:txBody>
          <a:bodyPr/>
          <a:lstStyle/>
          <a:p>
            <a:pPr algn="ctr"/>
            <a:r>
              <a:rPr lang="en-US" altLang="zh-CN" dirty="0"/>
              <a:t>Acknowledgements</a:t>
            </a:r>
            <a:br>
              <a:rPr lang="en-US" altLang="zh-CN" dirty="0"/>
            </a:br>
            <a:r>
              <a:rPr lang="en-US" altLang="zh-CN" dirty="0"/>
              <a:t>COMP4431 2025 Spring Group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br>
              <a:rPr lang="en-US" altLang="zh-CN" dirty="0"/>
            </a:b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Future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Life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with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AI : A common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day of Dr.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Sarah</a:t>
            </a:r>
            <a:br>
              <a:rPr lang="en-US" altLang="zh-CN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endParaRPr lang="zh-CN" altLang="en-US" dirty="0"/>
          </a:p>
        </p:txBody>
      </p:sp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5630E3B6-FF6D-4663-3CF2-18391A7CE464}"/>
              </a:ext>
            </a:extLst>
          </p:cNvPr>
          <p:cNvSpPr txBox="1">
            <a:spLocks/>
          </p:cNvSpPr>
          <p:nvPr/>
        </p:nvSpPr>
        <p:spPr>
          <a:xfrm>
            <a:off x="2905157" y="1945735"/>
            <a:ext cx="3153100" cy="11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2"/>
                </a:solidFill>
              </a:rPr>
              <a:t>Group 5</a:t>
            </a:r>
            <a:endParaRPr lang="en" sz="20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" sz="2000" dirty="0">
                <a:solidFill>
                  <a:schemeClr val="tx2"/>
                </a:solidFill>
              </a:rPr>
              <a:t>CUI Zhaoyu 22102947d</a:t>
            </a:r>
          </a:p>
          <a:p>
            <a:pPr marL="0" indent="0" algn="ctr">
              <a:buNone/>
            </a:pPr>
            <a:r>
              <a:rPr lang="en" sz="2000" dirty="0">
                <a:solidFill>
                  <a:schemeClr val="tx2"/>
                </a:solidFill>
              </a:rPr>
              <a:t>KONG Zirui 22103493d</a:t>
            </a:r>
          </a:p>
          <a:p>
            <a:pPr marL="0" indent="0" algn="ctr">
              <a:buNone/>
            </a:pPr>
            <a:r>
              <a:rPr lang="en" altLang="zh-CN" sz="2000" dirty="0">
                <a:solidFill>
                  <a:schemeClr val="tx2"/>
                </a:solidFill>
              </a:rPr>
              <a:t>Zeng Tianyi 22098941d</a:t>
            </a:r>
          </a:p>
          <a:p>
            <a:pPr marL="0" indent="0" algn="ctr">
              <a:buNone/>
            </a:pPr>
            <a:r>
              <a:rPr lang="en" sz="2000" dirty="0">
                <a:solidFill>
                  <a:schemeClr val="tx2"/>
                </a:solidFill>
              </a:rPr>
              <a:t>Zhu Jin Shun 22101071d</a:t>
            </a:r>
          </a:p>
        </p:txBody>
      </p:sp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82887146-B428-3ADA-7D51-0A7B01FA8245}"/>
              </a:ext>
            </a:extLst>
          </p:cNvPr>
          <p:cNvSpPr txBox="1">
            <a:spLocks/>
          </p:cNvSpPr>
          <p:nvPr/>
        </p:nvSpPr>
        <p:spPr>
          <a:xfrm>
            <a:off x="2766225" y="3702175"/>
            <a:ext cx="3611550" cy="80725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endParaRPr kumimoji="1" lang="en-US" altLang="zh-CN" sz="1800" b="1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altLang="zh-CN" sz="18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Faculty Advisor</a:t>
            </a:r>
          </a:p>
          <a:p>
            <a:pPr algn="ctr"/>
            <a:r>
              <a:rPr lang="en-US" altLang="zh-CN" sz="18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Dr. Pang</a:t>
            </a:r>
          </a:p>
        </p:txBody>
      </p:sp>
    </p:spTree>
    <p:extLst>
      <p:ext uri="{BB962C8B-B14F-4D97-AF65-F5344CB8AC3E}">
        <p14:creationId xmlns:p14="http://schemas.microsoft.com/office/powerpoint/2010/main" val="313180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B931D4AD-8B58-51B1-83E3-3902162DA1C0}"/>
              </a:ext>
            </a:extLst>
          </p:cNvPr>
          <p:cNvSpPr txBox="1">
            <a:spLocks/>
          </p:cNvSpPr>
          <p:nvPr/>
        </p:nvSpPr>
        <p:spPr>
          <a:xfrm>
            <a:off x="189665" y="1880135"/>
            <a:ext cx="3611550" cy="80725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endParaRPr kumimoji="1" lang="en-US" altLang="zh-CN" sz="240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altLang="zh-CN" sz="24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 Project Video</a:t>
            </a:r>
          </a:p>
          <a:p>
            <a:pPr algn="ctr"/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 common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day of Dr.</a:t>
            </a:r>
            <a:r>
              <a:rPr kumimoji="1" lang="zh-CN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Sarah</a:t>
            </a:r>
            <a:endParaRPr lang="en-US" altLang="zh-CN"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D5857ED9-47A3-BF7C-EC9F-92C7A1370C5B}"/>
              </a:ext>
            </a:extLst>
          </p:cNvPr>
          <p:cNvCxnSpPr/>
          <p:nvPr/>
        </p:nvCxnSpPr>
        <p:spPr>
          <a:xfrm>
            <a:off x="283986" y="17607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1">
            <a:extLst>
              <a:ext uri="{FF2B5EF4-FFF2-40B4-BE49-F238E27FC236}">
                <a16:creationId xmlns:a16="http://schemas.microsoft.com/office/drawing/2014/main" id="{FCF0CE15-55AA-176D-57BD-3E75B229DB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9" name="Google Shape;162;p38">
            <a:extLst>
              <a:ext uri="{FF2B5EF4-FFF2-40B4-BE49-F238E27FC236}">
                <a16:creationId xmlns:a16="http://schemas.microsoft.com/office/drawing/2014/main" id="{2F04EED5-582A-E133-951B-7F8C520F841B}"/>
              </a:ext>
            </a:extLst>
          </p:cNvPr>
          <p:cNvSpPr txBox="1">
            <a:spLocks/>
          </p:cNvSpPr>
          <p:nvPr/>
        </p:nvSpPr>
        <p:spPr>
          <a:xfrm>
            <a:off x="-153982" y="615742"/>
            <a:ext cx="3955197" cy="1197362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3000" dirty="0"/>
              <a:t>COMP 4431</a:t>
            </a:r>
            <a:br>
              <a:rPr lang="en-US" sz="3000" dirty="0"/>
            </a:br>
            <a:r>
              <a:rPr lang="en-US" sz="3000" dirty="0"/>
              <a:t>Artificial Intelligence</a:t>
            </a:r>
          </a:p>
        </p:txBody>
      </p:sp>
      <p:sp>
        <p:nvSpPr>
          <p:cNvPr id="10" name="Google Shape;163;p38">
            <a:extLst>
              <a:ext uri="{FF2B5EF4-FFF2-40B4-BE49-F238E27FC236}">
                <a16:creationId xmlns:a16="http://schemas.microsoft.com/office/drawing/2014/main" id="{817F6FEA-DD65-8D10-83C5-D77CDFB40BD3}"/>
              </a:ext>
            </a:extLst>
          </p:cNvPr>
          <p:cNvSpPr txBox="1">
            <a:spLocks/>
          </p:cNvSpPr>
          <p:nvPr/>
        </p:nvSpPr>
        <p:spPr>
          <a:xfrm>
            <a:off x="189665" y="2754419"/>
            <a:ext cx="3153100" cy="111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-US" altLang="zh-CN" sz="1500" dirty="0">
                <a:solidFill>
                  <a:schemeClr val="tx2"/>
                </a:solidFill>
              </a:rPr>
              <a:t>Group 5</a:t>
            </a:r>
            <a:endParaRPr lang="en" sz="15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" sz="1500" dirty="0">
                <a:solidFill>
                  <a:schemeClr val="tx2"/>
                </a:solidFill>
              </a:rPr>
              <a:t>CUI Zhaoyu 22102947d</a:t>
            </a:r>
          </a:p>
          <a:p>
            <a:pPr marL="0" indent="0" algn="ctr">
              <a:buNone/>
            </a:pPr>
            <a:r>
              <a:rPr lang="en" sz="1500" dirty="0">
                <a:solidFill>
                  <a:schemeClr val="tx2"/>
                </a:solidFill>
              </a:rPr>
              <a:t>KONG Zirui 22103493d</a:t>
            </a:r>
          </a:p>
          <a:p>
            <a:pPr marL="0" indent="0" algn="ctr">
              <a:buNone/>
            </a:pPr>
            <a:r>
              <a:rPr lang="en" altLang="zh-CN" sz="1500" dirty="0">
                <a:solidFill>
                  <a:schemeClr val="tx2"/>
                </a:solidFill>
              </a:rPr>
              <a:t>Zeng Tianyi 22098941d</a:t>
            </a:r>
          </a:p>
          <a:p>
            <a:pPr marL="0" indent="0" algn="ctr">
              <a:buNone/>
            </a:pPr>
            <a:r>
              <a:rPr lang="en" sz="1500" dirty="0">
                <a:solidFill>
                  <a:schemeClr val="tx2"/>
                </a:solidFill>
              </a:rPr>
              <a:t>Zhu Jin Shun 22101071d</a:t>
            </a:r>
          </a:p>
        </p:txBody>
      </p:sp>
      <p:sp>
        <p:nvSpPr>
          <p:cNvPr id="11" name="Google Shape;164;p38">
            <a:extLst>
              <a:ext uri="{FF2B5EF4-FFF2-40B4-BE49-F238E27FC236}">
                <a16:creationId xmlns:a16="http://schemas.microsoft.com/office/drawing/2014/main" id="{81AAE560-0ED2-E064-6A70-E7A94A2E939E}"/>
              </a:ext>
            </a:extLst>
          </p:cNvPr>
          <p:cNvSpPr txBox="1">
            <a:spLocks/>
          </p:cNvSpPr>
          <p:nvPr/>
        </p:nvSpPr>
        <p:spPr>
          <a:xfrm>
            <a:off x="17841" y="4124131"/>
            <a:ext cx="3611550" cy="80725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endParaRPr kumimoji="1" lang="en-US" altLang="zh-CN" sz="1800" b="1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ctr"/>
            <a:r>
              <a:rPr lang="en-US" altLang="zh-CN" sz="18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Faculty Advisor</a:t>
            </a:r>
          </a:p>
          <a:p>
            <a:pPr algn="ctr"/>
            <a:r>
              <a:rPr lang="en-US" altLang="zh-CN" sz="1800" b="1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Dr. Pang</a:t>
            </a:r>
          </a:p>
        </p:txBody>
      </p:sp>
    </p:spTree>
    <p:extLst>
      <p:ext uri="{BB962C8B-B14F-4D97-AF65-F5344CB8AC3E}">
        <p14:creationId xmlns:p14="http://schemas.microsoft.com/office/powerpoint/2010/main" val="150518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B9ED5-9A06-C2BE-D330-73903C0A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99" y="687479"/>
            <a:ext cx="3910591" cy="607920"/>
          </a:xfrm>
        </p:spPr>
        <p:txBody>
          <a:bodyPr/>
          <a:lstStyle/>
          <a:p>
            <a:r>
              <a:rPr kumimoji="1" lang="en-US" altLang="zh-CN"/>
              <a:t>Background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BCB1B0-B33A-45D3-9DEE-3AB7D5DE7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872984"/>
            <a:ext cx="3910591" cy="1975118"/>
          </a:xfrm>
        </p:spPr>
        <p:txBody>
          <a:bodyPr/>
          <a:lstStyle/>
          <a:p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Theme: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Future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Life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with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AI</a:t>
            </a:r>
          </a:p>
          <a:p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 Oct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20</a:t>
            </a:r>
            <a:r>
              <a:rPr kumimoji="1" lang="en-US" altLang="zh-CN" sz="1600" baseline="30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th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,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2060</a:t>
            </a:r>
            <a:endParaRPr kumimoji="1"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London,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The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United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Kingdom</a:t>
            </a: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Protagonist: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Sarah</a:t>
            </a:r>
          </a:p>
          <a:p>
            <a:endParaRPr kumimoji="1"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 common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day of Dr.</a:t>
            </a:r>
            <a:r>
              <a:rPr kumimoji="1"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Sarah working in Queen Mary's Hospital</a:t>
            </a: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marL="139700" indent="0">
              <a:buNone/>
            </a:pP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530A27-21CB-3A32-F303-1227BF43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21" y="1295399"/>
            <a:ext cx="3729645" cy="27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86543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 1: Morning Routine</a:t>
            </a:r>
            <a:endParaRPr lang="en-US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图片 3" descr="人在床上&#10;&#10;AI 生成的内容可能不正确。">
            <a:extLst>
              <a:ext uri="{FF2B5EF4-FFF2-40B4-BE49-F238E27FC236}">
                <a16:creationId xmlns:a16="http://schemas.microsoft.com/office/drawing/2014/main" id="{6A5A5E40-25C0-22F2-D8EE-579E8385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00" y="1064974"/>
            <a:ext cx="3633501" cy="3633501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EBFFFD3-ED35-E8AD-FCD8-8CB059EB3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8" y="1568815"/>
            <a:ext cx="3819151" cy="2914017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7:00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Bedroom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wakes up to a gentle voice from her AI assistant, reminding her of her schedule and suggesting a healthy breakfast based on her dietary preferences.</a:t>
            </a: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E0F4F52-BFD3-4755-D2D9-1CF18751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A06A69CC-01DD-B41E-BB91-33FE2B3F1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98256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 2: Commute to Work</a:t>
            </a:r>
            <a:endParaRPr lang="en-US"/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5004C444-04F8-F337-27A3-002FC7B4000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图片 2" descr="城市街道与高楼大厦的汽车&#10;&#10;AI 生成的内容可能不正确。">
            <a:extLst>
              <a:ext uri="{FF2B5EF4-FFF2-40B4-BE49-F238E27FC236}">
                <a16:creationId xmlns:a16="http://schemas.microsoft.com/office/drawing/2014/main" id="{3CE74774-35AE-030F-EC2C-B758F3B9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960" y="1064974"/>
            <a:ext cx="3633501" cy="3633501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9911B6E-C2C7-7E3B-4DED-0557352CF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8:30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Way to Work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reviews patient files on her tablet while the car drives itself. The AI provides traffic updates and suggests the best route. </a:t>
            </a:r>
          </a:p>
          <a:p>
            <a:pPr marL="139700" indent="0" algn="just">
              <a:buNone/>
            </a:pP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1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E4D8AE2-6750-665A-8EEB-BE82085A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63F180F7-0919-1C62-413D-4B7E5D3CF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577915" cy="50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3:</a:t>
            </a:r>
            <a:r>
              <a:rPr lang="zh-CN" altLang="en-US"/>
              <a:t> </a:t>
            </a:r>
            <a:r>
              <a:rPr lang="en-US" altLang="zh-CN"/>
              <a:t>AI in the Hospital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DE310060-883B-93E2-B8CC-F3E27DD232E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图片 2" descr="图片包含 人, 建筑, 男人, 骑&#10;&#10;AI 生成的内容可能不正确。">
            <a:extLst>
              <a:ext uri="{FF2B5EF4-FFF2-40B4-BE49-F238E27FC236}">
                <a16:creationId xmlns:a16="http://schemas.microsoft.com/office/drawing/2014/main" id="{82C987E5-C03F-89DF-9F08-F9EF5EA5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960" y="1064974"/>
            <a:ext cx="3633501" cy="3633501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D8306E8-377B-BE80-8A21-02B7E8DF1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10:00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Office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Sarah consults with an AI diagnostic tool that analyzes patient symptoms and suggests potential diagnoses from the data received yesterday. </a:t>
            </a:r>
          </a:p>
          <a:p>
            <a:pPr marL="139700" indent="0" algn="just">
              <a:buNone/>
            </a:pP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6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D601637-B814-CBE2-6AF3-24B9F80AA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EFBB40D0-BCEC-8B4A-617B-1426FCE05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06139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4:</a:t>
            </a:r>
            <a:r>
              <a:rPr lang="zh-CN" altLang="en-US"/>
              <a:t> </a:t>
            </a:r>
            <a:r>
              <a:rPr lang="en-US" altLang="zh-CN"/>
              <a:t>Patient Interaction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12C089F5-3928-8598-6070-77A153B0595C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图片 2" descr="男人和女人在电视前玩体感游戏&#10;&#10;AI 生成的内容可能不正确。">
            <a:extLst>
              <a:ext uri="{FF2B5EF4-FFF2-40B4-BE49-F238E27FC236}">
                <a16:creationId xmlns:a16="http://schemas.microsoft.com/office/drawing/2014/main" id="{330FC6B1-3222-BA90-0DDE-E7F025699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944" y="1064974"/>
            <a:ext cx="3633501" cy="3633501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C9FC0175-C0B0-6EAE-A7D8-560F84481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11:30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a.m.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S</a:t>
            </a:r>
            <a:r>
              <a:rPr lang="en-US" sz="160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urgical</a:t>
            </a:r>
            <a:r>
              <a:rPr 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ward</a:t>
            </a: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uses an AI-powered health monitor to gather detailed health metrics from a patient. The AI provides insights based on the data collected. </a:t>
            </a:r>
          </a:p>
          <a:p>
            <a:pPr marL="139700" indent="0" algn="just">
              <a:buNone/>
            </a:pP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6DFE5DD-577C-ABAB-54FE-3626FCFD7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9592D9E0-B0B8-C69B-CD3A-37CB48BA6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49605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Collaborative Surgery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A4DF3428-1BDC-9FA6-D32D-A43F13AD4B4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A robot in a operating room&#10;&#10;AI-generated content may be incorrect.">
            <a:extLst>
              <a:ext uri="{FF2B5EF4-FFF2-40B4-BE49-F238E27FC236}">
                <a16:creationId xmlns:a16="http://schemas.microsoft.com/office/drawing/2014/main" id="{D6B5BB78-C1DA-C72D-EF51-E5A27223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85" y="1045138"/>
            <a:ext cx="3635511" cy="3653337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D1EBE-23FC-7972-789D-5B51B45C1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01:00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The Operating Room</a:t>
            </a:r>
            <a:endParaRPr lang="zh-CN" altLang="en-US" sz="1200" b="1">
              <a:solidFill>
                <a:schemeClr val="accent1">
                  <a:lumMod val="20000"/>
                  <a:lumOff val="80000"/>
                </a:schemeClr>
              </a:solidFill>
              <a:latin typeface="PingFang SC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performs surgery with the assistance of a surgical robot powered by AI, which enhances precision and minimizes risks. </a:t>
            </a:r>
          </a:p>
          <a:p>
            <a:pPr marL="139700" indent="0" algn="just">
              <a:buNone/>
            </a:pPr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4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9F6147-46F7-A47B-3E40-0C132321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>
            <a:extLst>
              <a:ext uri="{FF2B5EF4-FFF2-40B4-BE49-F238E27FC236}">
                <a16:creationId xmlns:a16="http://schemas.microsoft.com/office/drawing/2014/main" id="{D0B31662-4F0C-CD85-DD37-F122D22F8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3924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/>
              <a:t>Scene</a:t>
            </a:r>
            <a:r>
              <a:rPr lang="zh-CN" altLang="en-US"/>
              <a:t> </a:t>
            </a:r>
            <a:r>
              <a:rPr lang="en-US" altLang="zh-CN"/>
              <a:t>6:</a:t>
            </a:r>
            <a:r>
              <a:rPr lang="zh-CN" altLang="en-US"/>
              <a:t> </a:t>
            </a:r>
            <a:r>
              <a:rPr lang="en-US" altLang="zh-CN"/>
              <a:t>Research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Development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216" name="Google Shape;216;p44">
            <a:extLst>
              <a:ext uri="{FF2B5EF4-FFF2-40B4-BE49-F238E27FC236}">
                <a16:creationId xmlns:a16="http://schemas.microsoft.com/office/drawing/2014/main" id="{4D71EFE8-2DED-5983-5A1E-96496ED646C7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A person in a lab coat looking at a large screen with graphs&#10;&#10;AI-generated content may be incorrect.">
            <a:extLst>
              <a:ext uri="{FF2B5EF4-FFF2-40B4-BE49-F238E27FC236}">
                <a16:creationId xmlns:a16="http://schemas.microsoft.com/office/drawing/2014/main" id="{7E42C4C8-65D8-6EA2-F566-75484231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961" y="1051806"/>
            <a:ext cx="3633501" cy="3646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A05B6-925B-D7E0-C5C6-84942443B17B}"/>
              </a:ext>
            </a:extLst>
          </p:cNvPr>
          <p:cNvSpPr txBox="1"/>
          <p:nvPr/>
        </p:nvSpPr>
        <p:spPr>
          <a:xfrm>
            <a:off x="5790087" y="18771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7E4CB9-878D-AF02-636C-F43661568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09" y="1566543"/>
            <a:ext cx="3910591" cy="2630362"/>
          </a:xfrm>
        </p:spPr>
        <p:txBody>
          <a:bodyPr/>
          <a:lstStyle/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Time: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04:30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p.m.</a:t>
            </a: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Location: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Data analysis room</a:t>
            </a:r>
            <a:endParaRPr lang="en-US" sz="160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Calibri" panose="020F0502020204030204" pitchFamily="34" charset="0"/>
            </a:endParaRPr>
          </a:p>
          <a:p>
            <a:pPr algn="just"/>
            <a:endParaRPr lang="en-US" altLang="zh-CN" sz="1600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Introduction:</a:t>
            </a:r>
            <a:r>
              <a:rPr lang="zh-CN" altLang="en-US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60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Dr. Sarah collaborates with AI researchers to analyze large datasets for medical research, discovering new treatment.</a:t>
            </a:r>
          </a:p>
        </p:txBody>
      </p:sp>
    </p:spTree>
    <p:extLst>
      <p:ext uri="{BB962C8B-B14F-4D97-AF65-F5344CB8AC3E}">
        <p14:creationId xmlns:p14="http://schemas.microsoft.com/office/powerpoint/2010/main" val="91441630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8337b95-4803-4d62-b549-5792d801d1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6F7A1C2D7EDA468C2AA3B57EDB6E51" ma:contentTypeVersion="16" ma:contentTypeDescription="Create a new document." ma:contentTypeScope="" ma:versionID="7505a8459c5c174a1ad2871f6e8ca021">
  <xsd:schema xmlns:xsd="http://www.w3.org/2001/XMLSchema" xmlns:xs="http://www.w3.org/2001/XMLSchema" xmlns:p="http://schemas.microsoft.com/office/2006/metadata/properties" xmlns:ns3="827e3833-8eed-4c0a-afb1-c6294d43b142" xmlns:ns4="e8337b95-4803-4d62-b549-5792d801d18b" targetNamespace="http://schemas.microsoft.com/office/2006/metadata/properties" ma:root="true" ma:fieldsID="d1d40dda3e3216b6135570a66bb574f1" ns3:_="" ns4:_="">
    <xsd:import namespace="827e3833-8eed-4c0a-afb1-c6294d43b142"/>
    <xsd:import namespace="e8337b95-4803-4d62-b549-5792d801d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3833-8eed-4c0a-afb1-c6294d43b1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337b95-4803-4d62-b549-5792d801d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247FF2-2FDF-43B9-B88A-99A0E44177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C3C01B-7BC8-459E-A8F4-274C4D681165}">
  <ds:schemaRefs>
    <ds:schemaRef ds:uri="http://schemas.microsoft.com/office/2006/metadata/properties"/>
    <ds:schemaRef ds:uri="e8337b95-4803-4d62-b549-5792d801d18b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27e3833-8eed-4c0a-afb1-c6294d43b142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5A185E4-7DAE-4923-95D4-00981415624A}">
  <ds:schemaRefs>
    <ds:schemaRef ds:uri="827e3833-8eed-4c0a-afb1-c6294d43b142"/>
    <ds:schemaRef ds:uri="e8337b95-4803-4d62-b549-5792d801d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519</Words>
  <Application>Microsoft Office PowerPoint</Application>
  <PresentationFormat>全屏显示(16:9)</PresentationFormat>
  <Paragraphs>90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Montserrat ExtraLight</vt:lpstr>
      <vt:lpstr>Montserrat</vt:lpstr>
      <vt:lpstr>Montserrat ExtraBold</vt:lpstr>
      <vt:lpstr>Arial</vt:lpstr>
      <vt:lpstr>Calibri</vt:lpstr>
      <vt:lpstr>PingFang SC</vt:lpstr>
      <vt:lpstr>Futuristic Background by Slidesgo</vt:lpstr>
      <vt:lpstr>COMP 4431 Artificial Intelligence</vt:lpstr>
      <vt:lpstr>PowerPoint 演示文稿</vt:lpstr>
      <vt:lpstr>Background</vt:lpstr>
      <vt:lpstr>Scene 1: Morning Routine</vt:lpstr>
      <vt:lpstr>Scene 2: Commute to Work</vt:lpstr>
      <vt:lpstr>Scene 3: AI in the Hospital</vt:lpstr>
      <vt:lpstr>Scene 4: Patient Interaction</vt:lpstr>
      <vt:lpstr>Scene 5: Collaborative Surgery</vt:lpstr>
      <vt:lpstr>Scene 6: Research and Development </vt:lpstr>
      <vt:lpstr>Scene 7: Leisure activities after work</vt:lpstr>
      <vt:lpstr>Scene 8: Evening Routine</vt:lpstr>
      <vt:lpstr>Scene 9: End of a day</vt:lpstr>
      <vt:lpstr>Thank You !</vt:lpstr>
      <vt:lpstr>Acknowledgements COMP4431 2025 Spring Group Project Future Life with AI : A common day of Dr. Sarah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Zhu Jin Shun</dc:creator>
  <cp:lastModifiedBy>ZHU, jinshun [Student]</cp:lastModifiedBy>
  <cp:revision>2</cp:revision>
  <cp:lastPrinted>2025-04-02T09:23:25Z</cp:lastPrinted>
  <dcterms:modified xsi:type="dcterms:W3CDTF">2025-04-02T10:32:49Z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0x010100F66F7A1C2D7EDA468C2AA3B57EDB6E51</vt:lpwstr>
  </property>
</Properties>
</file>